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1" r:id="rId2"/>
    <p:sldId id="297" r:id="rId3"/>
    <p:sldId id="557" r:id="rId4"/>
    <p:sldId id="558" r:id="rId5"/>
    <p:sldId id="562" r:id="rId6"/>
    <p:sldId id="568" r:id="rId7"/>
    <p:sldId id="563" r:id="rId8"/>
    <p:sldId id="564" r:id="rId9"/>
    <p:sldId id="565" r:id="rId10"/>
    <p:sldId id="566" r:id="rId11"/>
    <p:sldId id="567" r:id="rId12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1: General" id="{8CFAC4F0-4F02-4B27-B9E8-D8CD0594CBD6}">
          <p14:sldIdLst>
            <p14:sldId id="291"/>
            <p14:sldId id="297"/>
            <p14:sldId id="557"/>
            <p14:sldId id="558"/>
          </p14:sldIdLst>
        </p14:section>
        <p14:section name="Montevideo" id="{BDAC4D11-7849-4185-BC3A-E1B307427132}">
          <p14:sldIdLst>
            <p14:sldId id="562"/>
            <p14:sldId id="568"/>
            <p14:sldId id="563"/>
            <p14:sldId id="564"/>
            <p14:sldId id="565"/>
            <p14:sldId id="566"/>
            <p14:sldId id="5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78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C21"/>
    <a:srgbClr val="AC1E97"/>
    <a:srgbClr val="79737F"/>
    <a:srgbClr val="11031A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516" y="138"/>
      </p:cViewPr>
      <p:guideLst>
        <p:guide orient="horz" pos="4178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15760-0B9D-4962-8806-24A71FF7CB38}" type="datetimeFigureOut">
              <a:rPr lang="es-ES" smtClean="0"/>
              <a:t>20/04/2025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3F2D7-B2A1-490D-91DD-A42768B240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610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287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991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60DC9-A84A-49EB-BC1A-416276AD5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E4FF66-3051-43E5-A9AE-AD4144E27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840348-78BF-4EB1-8846-6F76DB92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23DBD9-25AE-44CA-B228-D2B55C8F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C0A9F2-1626-4B92-A0A5-962844A9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40043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BEDE2-56DC-4AFD-BA5A-FBDB2520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D12595-A539-4D3A-9492-88939C594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6C35B6-B771-4804-95B1-58C212BF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D12ED5-7DE2-4B58-8A7A-BA3342E9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2F3D85-6F53-47AB-919B-0FD87B18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4617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05EAEE-CD86-435E-88E4-D407E59AF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F6DDF5-FD16-4BEC-9996-96CE15E4A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E9A419-D516-4FF7-B0F2-36B8DD4A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023150-4149-449F-BE07-42FF15AD0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B8918-502D-4AAF-8F50-F07ADFB2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5882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9F7EA-363B-42E6-A748-88168E84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A12596-B3C6-40C2-8F94-64D6CF5F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668D16-A63B-474D-A17A-B1825733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989DCD-C973-45DE-9D1F-71B2A0E5A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85FC5C-19AA-4E5E-B977-F4F62752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8205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5CC44-F0A5-40D3-B98F-821CB2FF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E23170-CF5F-43FC-877E-CFC4CBCED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A2346C-0FF2-4302-B5F8-313EF2F24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E315C0-8B2F-4C00-89E9-EA966F0BC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D01BF8-3AB0-430E-8E12-1DEE8941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72356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77525-A00B-4E1D-AE33-EA09EFC8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B18612-6F3B-4648-A29A-B5AFD7769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27F12A-DAD7-4E20-A339-04F99D7C3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41E923-4B12-47EA-BE8E-95615EB94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E0892D-1322-4C71-86C0-594EE083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FF2DCB-F1CF-4DAA-9E29-2646C830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5725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7E600-7206-41D6-B0DD-AE64146A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1BC684-5DC8-4F5A-83FA-2DB86F8E6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B5FED3-DD3A-403F-8C7D-06E04E42B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3F6A66-E8D5-4CC9-984D-19AF35803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647441-6D52-4CB2-A764-031BF91DF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2F5857B-DC8E-4E40-8E8D-1CABA865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684C110-2971-44E0-A9B7-482E6970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3BF7A2-DF7C-4942-B245-2D3726B8D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47059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22FF4-808D-4CA3-BB50-2DD6F7D0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6F50C5-D905-48FE-9F1B-5C17170B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400EB2-B1E1-44A5-A12C-BA6BE38F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220876-5927-4BCA-804F-1C278A95D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5224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69071AE-25DE-47FE-AC0B-BB808672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0B2756-8472-495D-AA99-A887675D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8FFA36-FF3C-4738-B564-BF302F69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2206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5CB59-E9AF-46C9-8F00-2C665659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CECD4B-CECE-475C-B081-2BD365587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DD20CE-F205-466E-88FB-82213468D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815D94-9017-4E41-AE4B-5061758F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F921FF-39E1-449C-BA06-62582A91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95E0A-1DCE-42B9-99EA-57024480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2735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EC4EB-1FC3-439D-842B-1A60C383D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7828C1-2595-4574-BAC5-783322958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072855-98CF-410B-A0D9-FF6CE4990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E5CA49-6176-486D-8414-5EC17F62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0BB1CE-9BD7-4BE1-AD3C-BD2BED8C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76315A-A89D-41CF-A132-9D5A842B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6176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9510FB1-59D0-4F36-A995-AA8A38E3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171063-E9C9-4B84-85DA-5E2B1E677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A59A-491A-46CD-B77E-A29605E41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9C4E0-327D-4001-842B-6143C18E08C1}" type="datetimeFigureOut">
              <a:rPr lang="es-UY" smtClean="0"/>
              <a:t>20/4/2025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577C0E-FBB0-4702-AF10-C8CAAF5D1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8518E4-DCE3-4BED-9D8B-6B3B93D5B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70915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568BC9E-0878-4D43-A77D-55F97351C16D}"/>
              </a:ext>
            </a:extLst>
          </p:cNvPr>
          <p:cNvGrpSpPr/>
          <p:nvPr/>
        </p:nvGrpSpPr>
        <p:grpSpPr>
          <a:xfrm>
            <a:off x="470516" y="1398483"/>
            <a:ext cx="11248008" cy="5478423"/>
            <a:chOff x="470516" y="1398483"/>
            <a:chExt cx="11248008" cy="5478423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C7CD64F-50A3-4F33-A365-73A959A3A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" t="26629" b="31484"/>
            <a:stretch/>
          </p:blipFill>
          <p:spPr>
            <a:xfrm>
              <a:off x="470516" y="2280123"/>
              <a:ext cx="11248008" cy="2324564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3F812AF4-C8EF-4723-96F9-22C89B4FE22B}"/>
                </a:ext>
              </a:extLst>
            </p:cNvPr>
            <p:cNvSpPr txBox="1"/>
            <p:nvPr/>
          </p:nvSpPr>
          <p:spPr>
            <a:xfrm>
              <a:off x="1589106" y="1398483"/>
              <a:ext cx="3266982" cy="547842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00" h="38100" prst="angle"/>
                <a:extrusionClr>
                  <a:schemeClr val="accent2"/>
                </a:extrusionClr>
              </a:sp3d>
            </a:bodyPr>
            <a:lstStyle/>
            <a:p>
              <a:pPr algn="ctr"/>
              <a:r>
                <a:rPr lang="es-UY" sz="35000" b="1" dirty="0">
                  <a:solidFill>
                    <a:schemeClr val="accent4"/>
                  </a:solidFill>
                  <a:latin typeface="The Centurion" pitchFamily="50" charset="0"/>
                </a:rPr>
                <a:t>U</a:t>
              </a:r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BACC54A2-E4D5-4C8D-B215-4D73A02374C0}"/>
                </a:ext>
              </a:extLst>
            </p:cNvPr>
            <p:cNvGrpSpPr/>
            <p:nvPr/>
          </p:nvGrpSpPr>
          <p:grpSpPr>
            <a:xfrm>
              <a:off x="2618899" y="2280123"/>
              <a:ext cx="7865621" cy="3207649"/>
              <a:chOff x="4181372" y="2289001"/>
              <a:chExt cx="7865621" cy="3207649"/>
            </a:xfrm>
          </p:grpSpPr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9B67060-482F-4D93-BAEC-07AF99D7EEAE}"/>
                  </a:ext>
                </a:extLst>
              </p:cNvPr>
              <p:cNvSpPr txBox="1"/>
              <p:nvPr/>
            </p:nvSpPr>
            <p:spPr>
              <a:xfrm>
                <a:off x="8780011" y="2289001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ania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A4A4CEC-67A5-4E3E-A792-9704B9C91E58}"/>
                  </a:ext>
                </a:extLst>
              </p:cNvPr>
              <p:cNvSpPr txBox="1"/>
              <p:nvPr/>
            </p:nvSpPr>
            <p:spPr>
              <a:xfrm>
                <a:off x="6187734" y="284977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V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E3079CB-1B33-4C2C-946B-6B7EF5C9C2C5}"/>
                  </a:ext>
                </a:extLst>
              </p:cNvPr>
              <p:cNvSpPr txBox="1"/>
              <p:nvPr/>
            </p:nvSpPr>
            <p:spPr>
              <a:xfrm>
                <a:off x="4181372" y="229788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ru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1255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BB36E30-1B04-4F6B-925D-701A98520087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Hospital de Caridad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57F5B9-7E0B-4822-B0F0-C773E4C34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t="16906" r="18404" b="18532"/>
          <a:stretch/>
        </p:blipFill>
        <p:spPr>
          <a:xfrm>
            <a:off x="159798" y="3945092"/>
            <a:ext cx="3630552" cy="26874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564107C-70C3-46E5-8FAC-15D706825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271" y="3945092"/>
            <a:ext cx="4676144" cy="21786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8B8C0C1-0448-4BCE-80E5-E7CD40CA6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047" y="1159428"/>
            <a:ext cx="4705710" cy="26874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A5B3161-06A2-45F2-AF2C-1053BC88E8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" t="1633" r="3675" b="6253"/>
          <a:stretch/>
        </p:blipFill>
        <p:spPr>
          <a:xfrm>
            <a:off x="159799" y="1159428"/>
            <a:ext cx="3749472" cy="2687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468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BB36E30-1B04-4F6B-925D-701A98520087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– Bahía de Montevideo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C8A6DE-10A5-4EAE-A5B2-B079E0066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81" y="3947986"/>
            <a:ext cx="5343488" cy="26845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B0054D9-8468-48FD-A920-2684F295A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2" y="3947987"/>
            <a:ext cx="4189458" cy="26845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F05237C-F5D5-4967-A2E0-2E9597C81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56" y="1159428"/>
            <a:ext cx="4819880" cy="26845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3C692A-7AE5-4165-9AF4-DFFB36118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1159428"/>
            <a:ext cx="4352287" cy="26845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697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Enemy Types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08F5F6E5-D9F9-4675-A35B-2D6D26AE5DEA}"/>
              </a:ext>
            </a:extLst>
          </p:cNvPr>
          <p:cNvGrpSpPr/>
          <p:nvPr/>
        </p:nvGrpSpPr>
        <p:grpSpPr>
          <a:xfrm>
            <a:off x="159798" y="1167147"/>
            <a:ext cx="3595457" cy="2726254"/>
            <a:chOff x="159798" y="1167147"/>
            <a:chExt cx="3595457" cy="2726254"/>
          </a:xfrm>
        </p:grpSpPr>
        <p:sp>
          <p:nvSpPr>
            <p:cNvPr id="20" name="Flecha: a la derecha 19">
              <a:extLst>
                <a:ext uri="{FF2B5EF4-FFF2-40B4-BE49-F238E27FC236}">
                  <a16:creationId xmlns:a16="http://schemas.microsoft.com/office/drawing/2014/main" id="{586857BC-F543-44A9-9CA3-0CB0B77042D8}"/>
                </a:ext>
              </a:extLst>
            </p:cNvPr>
            <p:cNvSpPr/>
            <p:nvPr/>
          </p:nvSpPr>
          <p:spPr>
            <a:xfrm rot="10800000">
              <a:off x="1657035" y="2063084"/>
              <a:ext cx="1158708" cy="4846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9" name="Flecha: a la derecha 18">
              <a:extLst>
                <a:ext uri="{FF2B5EF4-FFF2-40B4-BE49-F238E27FC236}">
                  <a16:creationId xmlns:a16="http://schemas.microsoft.com/office/drawing/2014/main" id="{7E137CEA-E9F7-410A-90B3-601535BF5C48}"/>
                </a:ext>
              </a:extLst>
            </p:cNvPr>
            <p:cNvSpPr/>
            <p:nvPr/>
          </p:nvSpPr>
          <p:spPr>
            <a:xfrm rot="16200000">
              <a:off x="343864" y="2160113"/>
              <a:ext cx="978408" cy="4846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F9802CFB-1BD7-417D-B9E1-5E438C24187A}"/>
                </a:ext>
              </a:extLst>
            </p:cNvPr>
            <p:cNvSpPr txBox="1"/>
            <p:nvPr/>
          </p:nvSpPr>
          <p:spPr>
            <a:xfrm>
              <a:off x="163211" y="1167147"/>
              <a:ext cx="3592043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UY" sz="2400" dirty="0">
                  <a:solidFill>
                    <a:schemeClr val="bg1"/>
                  </a:solidFill>
                </a:rPr>
                <a:t>Enemigo Básico 1 - Guris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F377150-30BD-4096-B4E5-E0C9424C47DD}"/>
                </a:ext>
              </a:extLst>
            </p:cNvPr>
            <p:cNvSpPr txBox="1"/>
            <p:nvPr/>
          </p:nvSpPr>
          <p:spPr>
            <a:xfrm>
              <a:off x="159798" y="3247069"/>
              <a:ext cx="359545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s-UY" sz="1200" dirty="0">
                  <a:solidFill>
                    <a:schemeClr val="bg1"/>
                  </a:solidFill>
                </a:rPr>
                <a:t>Descansa quieto hasta que el jugador se acerca. Ataca mientras se mueve horizontalmente y rebota con las paredes. 1 golpe de HP.</a:t>
              </a: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23AD92F1-2768-495F-AF9E-8A7B61CE37A0}"/>
                </a:ext>
              </a:extLst>
            </p:cNvPr>
            <p:cNvSpPr/>
            <p:nvPr/>
          </p:nvSpPr>
          <p:spPr>
            <a:xfrm>
              <a:off x="159799" y="1167147"/>
              <a:ext cx="3595456" cy="272625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991FF1C-CF72-46AC-8927-8F2A82A72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86823" y="1628812"/>
              <a:ext cx="1206139" cy="1507673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76B7E498-11CF-48B7-85AA-09A71D0E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7600" y="1759442"/>
              <a:ext cx="1101634" cy="1377043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7AEB1C21-AB23-482D-A164-D5BC16AC0981}"/>
              </a:ext>
            </a:extLst>
          </p:cNvPr>
          <p:cNvGrpSpPr/>
          <p:nvPr/>
        </p:nvGrpSpPr>
        <p:grpSpPr>
          <a:xfrm>
            <a:off x="159797" y="4051356"/>
            <a:ext cx="3595457" cy="2726254"/>
            <a:chOff x="159797" y="4051356"/>
            <a:chExt cx="3595457" cy="2726254"/>
          </a:xfrm>
        </p:grpSpPr>
        <p:sp>
          <p:nvSpPr>
            <p:cNvPr id="31" name="Flecha: a la derecha 30">
              <a:extLst>
                <a:ext uri="{FF2B5EF4-FFF2-40B4-BE49-F238E27FC236}">
                  <a16:creationId xmlns:a16="http://schemas.microsoft.com/office/drawing/2014/main" id="{9FED8A42-46B7-4862-817D-D6BB7591933F}"/>
                </a:ext>
              </a:extLst>
            </p:cNvPr>
            <p:cNvSpPr/>
            <p:nvPr/>
          </p:nvSpPr>
          <p:spPr>
            <a:xfrm rot="10800000">
              <a:off x="256598" y="4971555"/>
              <a:ext cx="1673084" cy="4846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32" name="Flecha: a la derecha 31">
              <a:extLst>
                <a:ext uri="{FF2B5EF4-FFF2-40B4-BE49-F238E27FC236}">
                  <a16:creationId xmlns:a16="http://schemas.microsoft.com/office/drawing/2014/main" id="{3C807534-0D72-4F19-A1B7-32DD1EEC2E7B}"/>
                </a:ext>
              </a:extLst>
            </p:cNvPr>
            <p:cNvSpPr/>
            <p:nvPr/>
          </p:nvSpPr>
          <p:spPr>
            <a:xfrm rot="10800000" flipH="1">
              <a:off x="1929681" y="4971555"/>
              <a:ext cx="1673084" cy="4846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BFD5BE2B-F7D5-45EA-ABDA-026539609B03}"/>
                </a:ext>
              </a:extLst>
            </p:cNvPr>
            <p:cNvSpPr txBox="1"/>
            <p:nvPr/>
          </p:nvSpPr>
          <p:spPr>
            <a:xfrm>
              <a:off x="163210" y="4051356"/>
              <a:ext cx="3592043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UY" sz="2000" dirty="0">
                  <a:solidFill>
                    <a:schemeClr val="bg1"/>
                  </a:solidFill>
                </a:rPr>
                <a:t>Enemigo Avanzado 1 - Soldado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ACD637B0-297B-4E2D-AB24-4EC356113725}"/>
                </a:ext>
              </a:extLst>
            </p:cNvPr>
            <p:cNvSpPr txBox="1"/>
            <p:nvPr/>
          </p:nvSpPr>
          <p:spPr>
            <a:xfrm>
              <a:off x="159797" y="6131278"/>
              <a:ext cx="359545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s-UY" sz="1200" dirty="0">
                  <a:solidFill>
                    <a:schemeClr val="bg1"/>
                  </a:solidFill>
                </a:rPr>
                <a:t>Patrulla moviéndose horizontalmente. Al detectar al enemigo puede Atacar y Bloquear.</a:t>
              </a:r>
            </a:p>
            <a:p>
              <a:pPr algn="just"/>
              <a:r>
                <a:rPr lang="es-UY" sz="1200" dirty="0">
                  <a:solidFill>
                    <a:schemeClr val="bg1"/>
                  </a:solidFill>
                </a:rPr>
                <a:t>2 normales + 1 poncho de HP.</a:t>
              </a:r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6603E652-BDF5-4F23-87B2-3FE28AE5D5FA}"/>
                </a:ext>
              </a:extLst>
            </p:cNvPr>
            <p:cNvSpPr/>
            <p:nvPr/>
          </p:nvSpPr>
          <p:spPr>
            <a:xfrm>
              <a:off x="159798" y="4051356"/>
              <a:ext cx="3595456" cy="272625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1264D947-D90F-4D88-852F-ED8F89ED7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14" t="37246" r="36560" b="37132"/>
            <a:stretch/>
          </p:blipFill>
          <p:spPr>
            <a:xfrm>
              <a:off x="1091432" y="4438600"/>
              <a:ext cx="1673084" cy="1692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1445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Mapa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5DB8B71-90BA-4B5B-8ADC-958A9ED74C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4" t="24238" b="59111"/>
          <a:stretch/>
        </p:blipFill>
        <p:spPr>
          <a:xfrm>
            <a:off x="874658" y="1303202"/>
            <a:ext cx="4692151" cy="3281755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3C93B689-DA27-4DF3-AEB9-776D9272B279}"/>
              </a:ext>
            </a:extLst>
          </p:cNvPr>
          <p:cNvGrpSpPr/>
          <p:nvPr/>
        </p:nvGrpSpPr>
        <p:grpSpPr>
          <a:xfrm>
            <a:off x="3755426" y="4186373"/>
            <a:ext cx="3092300" cy="325777"/>
            <a:chOff x="4476206" y="6346098"/>
            <a:chExt cx="3092300" cy="325777"/>
          </a:xfrm>
          <a:solidFill>
            <a:schemeClr val="bg1"/>
          </a:solidFill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792204F6-C08B-4D2D-B667-04CF2CDF97C3}"/>
                </a:ext>
              </a:extLst>
            </p:cNvPr>
            <p:cNvSpPr txBox="1"/>
            <p:nvPr/>
          </p:nvSpPr>
          <p:spPr>
            <a:xfrm>
              <a:off x="6436392" y="6364098"/>
              <a:ext cx="1132114" cy="30777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400" dirty="0"/>
                <a:t>Montevideo</a:t>
              </a:r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EDE6F928-F94A-4E61-AA89-33A0DC575527}"/>
                </a:ext>
              </a:extLst>
            </p:cNvPr>
            <p:cNvSpPr/>
            <p:nvPr/>
          </p:nvSpPr>
          <p:spPr>
            <a:xfrm>
              <a:off x="4476206" y="634609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cxnSp>
          <p:nvCxnSpPr>
            <p:cNvPr id="15" name="Conector: angular 14">
              <a:extLst>
                <a:ext uri="{FF2B5EF4-FFF2-40B4-BE49-F238E27FC236}">
                  <a16:creationId xmlns:a16="http://schemas.microsoft.com/office/drawing/2014/main" id="{49D7C3B0-C427-4758-87CD-6CCBA981F124}"/>
                </a:ext>
              </a:extLst>
            </p:cNvPr>
            <p:cNvCxnSpPr>
              <a:cxnSpLocks/>
              <a:stCxn id="12" idx="6"/>
              <a:endCxn id="13" idx="1"/>
            </p:cNvCxnSpPr>
            <p:nvPr/>
          </p:nvCxnSpPr>
          <p:spPr>
            <a:xfrm>
              <a:off x="4512206" y="6364098"/>
              <a:ext cx="1924186" cy="153889"/>
            </a:xfrm>
            <a:prstGeom prst="bentConnector3">
              <a:avLst>
                <a:gd name="adj1" fmla="val 13864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35451F5-C7BF-48D4-A0F8-602A6539D889}"/>
              </a:ext>
            </a:extLst>
          </p:cNvPr>
          <p:cNvGrpSpPr/>
          <p:nvPr/>
        </p:nvGrpSpPr>
        <p:grpSpPr>
          <a:xfrm>
            <a:off x="3893538" y="3724708"/>
            <a:ext cx="2954188" cy="343777"/>
            <a:chOff x="4614318" y="6364098"/>
            <a:chExt cx="2954188" cy="343777"/>
          </a:xfrm>
          <a:solidFill>
            <a:schemeClr val="bg1"/>
          </a:solidFill>
        </p:grpSpPr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53F413A-5C83-4C15-89FA-D50595DEF528}"/>
                </a:ext>
              </a:extLst>
            </p:cNvPr>
            <p:cNvSpPr txBox="1"/>
            <p:nvPr/>
          </p:nvSpPr>
          <p:spPr>
            <a:xfrm>
              <a:off x="6436392" y="6364098"/>
              <a:ext cx="1132114" cy="30777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400" dirty="0"/>
                <a:t>El Sauce</a:t>
              </a:r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DB399B15-A97F-4C74-827B-FDD1CCF4EA31}"/>
                </a:ext>
              </a:extLst>
            </p:cNvPr>
            <p:cNvSpPr/>
            <p:nvPr/>
          </p:nvSpPr>
          <p:spPr>
            <a:xfrm>
              <a:off x="4614318" y="6671875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dirty="0"/>
            </a:p>
          </p:txBody>
        </p:sp>
        <p:cxnSp>
          <p:nvCxnSpPr>
            <p:cNvPr id="30" name="Conector: angular 29">
              <a:extLst>
                <a:ext uri="{FF2B5EF4-FFF2-40B4-BE49-F238E27FC236}">
                  <a16:creationId xmlns:a16="http://schemas.microsoft.com/office/drawing/2014/main" id="{863F4F3F-4C76-4BD5-B75F-32E7C2608769}"/>
                </a:ext>
              </a:extLst>
            </p:cNvPr>
            <p:cNvCxnSpPr>
              <a:cxnSpLocks/>
              <a:stCxn id="29" idx="6"/>
              <a:endCxn id="28" idx="1"/>
            </p:cNvCxnSpPr>
            <p:nvPr/>
          </p:nvCxnSpPr>
          <p:spPr>
            <a:xfrm flipV="1">
              <a:off x="4650318" y="6517987"/>
              <a:ext cx="1786074" cy="171888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9BE6ADB9-4E9A-45B2-BDD5-6EE52D423529}"/>
              </a:ext>
            </a:extLst>
          </p:cNvPr>
          <p:cNvGrpSpPr/>
          <p:nvPr/>
        </p:nvGrpSpPr>
        <p:grpSpPr>
          <a:xfrm>
            <a:off x="4693638" y="1958178"/>
            <a:ext cx="2154088" cy="559220"/>
            <a:chOff x="4476206" y="5822878"/>
            <a:chExt cx="2154088" cy="559220"/>
          </a:xfrm>
          <a:solidFill>
            <a:schemeClr val="bg1"/>
          </a:solidFill>
        </p:grpSpPr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861368A7-6A0D-4312-B910-59674B134275}"/>
                </a:ext>
              </a:extLst>
            </p:cNvPr>
            <p:cNvSpPr txBox="1"/>
            <p:nvPr/>
          </p:nvSpPr>
          <p:spPr>
            <a:xfrm>
              <a:off x="5498180" y="5822878"/>
              <a:ext cx="1132114" cy="52322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400" dirty="0"/>
                <a:t>Frontera con Brasil</a:t>
              </a:r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6FBA6C90-5B6E-4DB4-8EE9-95B94750339D}"/>
                </a:ext>
              </a:extLst>
            </p:cNvPr>
            <p:cNvSpPr/>
            <p:nvPr/>
          </p:nvSpPr>
          <p:spPr>
            <a:xfrm>
              <a:off x="4476206" y="634609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cxnSp>
          <p:nvCxnSpPr>
            <p:cNvPr id="35" name="Conector: angular 34">
              <a:extLst>
                <a:ext uri="{FF2B5EF4-FFF2-40B4-BE49-F238E27FC236}">
                  <a16:creationId xmlns:a16="http://schemas.microsoft.com/office/drawing/2014/main" id="{C8DE4A24-E0BB-4D97-9C8A-67E4ED30C9CF}"/>
                </a:ext>
              </a:extLst>
            </p:cNvPr>
            <p:cNvCxnSpPr>
              <a:cxnSpLocks/>
              <a:stCxn id="34" idx="6"/>
              <a:endCxn id="33" idx="1"/>
            </p:cNvCxnSpPr>
            <p:nvPr/>
          </p:nvCxnSpPr>
          <p:spPr>
            <a:xfrm flipV="1">
              <a:off x="4512206" y="6084488"/>
              <a:ext cx="985974" cy="279610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E18FC088-F195-49A6-9525-08D85015178A}"/>
              </a:ext>
            </a:extLst>
          </p:cNvPr>
          <p:cNvGrpSpPr/>
          <p:nvPr/>
        </p:nvGrpSpPr>
        <p:grpSpPr>
          <a:xfrm>
            <a:off x="1168981" y="3742708"/>
            <a:ext cx="1538218" cy="357721"/>
            <a:chOff x="2431064" y="7743149"/>
            <a:chExt cx="1538218" cy="357721"/>
          </a:xfrm>
        </p:grpSpPr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8727525A-5ECF-4967-A3A9-9F4FEC80157B}"/>
                </a:ext>
              </a:extLst>
            </p:cNvPr>
            <p:cNvSpPr txBox="1"/>
            <p:nvPr/>
          </p:nvSpPr>
          <p:spPr>
            <a:xfrm>
              <a:off x="2431064" y="7743149"/>
              <a:ext cx="1132114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400" dirty="0"/>
                <a:t>Buenos Aires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2800AFA5-EE54-4337-91B7-36E00EFFFD7C}"/>
                </a:ext>
              </a:extLst>
            </p:cNvPr>
            <p:cNvSpPr/>
            <p:nvPr/>
          </p:nvSpPr>
          <p:spPr>
            <a:xfrm>
              <a:off x="3933282" y="806487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cxnSp>
          <p:nvCxnSpPr>
            <p:cNvPr id="40" name="Conector: angular 39">
              <a:extLst>
                <a:ext uri="{FF2B5EF4-FFF2-40B4-BE49-F238E27FC236}">
                  <a16:creationId xmlns:a16="http://schemas.microsoft.com/office/drawing/2014/main" id="{E0FFFB69-773E-4F0A-A763-9DB99D2F98A9}"/>
                </a:ext>
              </a:extLst>
            </p:cNvPr>
            <p:cNvCxnSpPr>
              <a:cxnSpLocks/>
              <a:stCxn id="39" idx="2"/>
              <a:endCxn id="38" idx="3"/>
            </p:cNvCxnSpPr>
            <p:nvPr/>
          </p:nvCxnSpPr>
          <p:spPr>
            <a:xfrm rot="10800000">
              <a:off x="3563178" y="7897038"/>
              <a:ext cx="370104" cy="18583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16E038CD-1817-40BA-B0CD-3D749D95EC81}"/>
              </a:ext>
            </a:extLst>
          </p:cNvPr>
          <p:cNvGrpSpPr/>
          <p:nvPr/>
        </p:nvGrpSpPr>
        <p:grpSpPr>
          <a:xfrm>
            <a:off x="3745531" y="3348988"/>
            <a:ext cx="3102195" cy="751441"/>
            <a:chOff x="4614318" y="5956434"/>
            <a:chExt cx="3102195" cy="751441"/>
          </a:xfrm>
          <a:solidFill>
            <a:schemeClr val="bg1"/>
          </a:solidFill>
        </p:grpSpPr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318A268D-CAE7-468A-9479-1677FF920A09}"/>
                </a:ext>
              </a:extLst>
            </p:cNvPr>
            <p:cNvSpPr txBox="1"/>
            <p:nvPr/>
          </p:nvSpPr>
          <p:spPr>
            <a:xfrm>
              <a:off x="6584399" y="5956434"/>
              <a:ext cx="1132114" cy="30777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400" dirty="0"/>
                <a:t>Las Piedras</a:t>
              </a: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110D5C92-1FEF-4AE9-9E86-F8762F6C2DFD}"/>
                </a:ext>
              </a:extLst>
            </p:cNvPr>
            <p:cNvSpPr/>
            <p:nvPr/>
          </p:nvSpPr>
          <p:spPr>
            <a:xfrm>
              <a:off x="4614318" y="6671875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dirty="0"/>
            </a:p>
          </p:txBody>
        </p:sp>
        <p:cxnSp>
          <p:nvCxnSpPr>
            <p:cNvPr id="50" name="Conector: angular 49">
              <a:extLst>
                <a:ext uri="{FF2B5EF4-FFF2-40B4-BE49-F238E27FC236}">
                  <a16:creationId xmlns:a16="http://schemas.microsoft.com/office/drawing/2014/main" id="{DE303DD7-824D-4BFD-A43B-D71D8DB2B1FA}"/>
                </a:ext>
              </a:extLst>
            </p:cNvPr>
            <p:cNvCxnSpPr>
              <a:cxnSpLocks/>
              <a:stCxn id="49" idx="0"/>
              <a:endCxn id="48" idx="1"/>
            </p:cNvCxnSpPr>
            <p:nvPr/>
          </p:nvCxnSpPr>
          <p:spPr>
            <a:xfrm rot="5400000" flipH="1" flipV="1">
              <a:off x="5327582" y="5415059"/>
              <a:ext cx="561552" cy="1952081"/>
            </a:xfrm>
            <a:prstGeom prst="bentConnector2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DD2ADB11-51EC-4DD1-B4BF-ED884D12717D}"/>
              </a:ext>
            </a:extLst>
          </p:cNvPr>
          <p:cNvGrpSpPr/>
          <p:nvPr/>
        </p:nvGrpSpPr>
        <p:grpSpPr>
          <a:xfrm>
            <a:off x="1355486" y="1734116"/>
            <a:ext cx="1581882" cy="485672"/>
            <a:chOff x="1595236" y="4758302"/>
            <a:chExt cx="1581882" cy="485672"/>
          </a:xfrm>
          <a:solidFill>
            <a:schemeClr val="bg1"/>
          </a:solidFill>
        </p:grpSpPr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C293B47A-4D87-425A-B8A7-765DA305797E}"/>
                </a:ext>
              </a:extLst>
            </p:cNvPr>
            <p:cNvSpPr txBox="1"/>
            <p:nvPr/>
          </p:nvSpPr>
          <p:spPr>
            <a:xfrm>
              <a:off x="1595236" y="4758302"/>
              <a:ext cx="1132114" cy="30777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400" dirty="0"/>
                <a:t>Concordia</a:t>
              </a:r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7A7C79F3-02A0-4464-992E-76E9CE0B7FA3}"/>
                </a:ext>
              </a:extLst>
            </p:cNvPr>
            <p:cNvSpPr/>
            <p:nvPr/>
          </p:nvSpPr>
          <p:spPr>
            <a:xfrm>
              <a:off x="3141118" y="520797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dirty="0"/>
            </a:p>
          </p:txBody>
        </p:sp>
        <p:cxnSp>
          <p:nvCxnSpPr>
            <p:cNvPr id="57" name="Conector: angular 56">
              <a:extLst>
                <a:ext uri="{FF2B5EF4-FFF2-40B4-BE49-F238E27FC236}">
                  <a16:creationId xmlns:a16="http://schemas.microsoft.com/office/drawing/2014/main" id="{DDFBB308-BAE8-47B9-B8AE-F1C4E6F10411}"/>
                </a:ext>
              </a:extLst>
            </p:cNvPr>
            <p:cNvCxnSpPr>
              <a:cxnSpLocks/>
              <a:stCxn id="56" idx="0"/>
              <a:endCxn id="55" idx="3"/>
            </p:cNvCxnSpPr>
            <p:nvPr/>
          </p:nvCxnSpPr>
          <p:spPr>
            <a:xfrm rot="16200000" flipV="1">
              <a:off x="2795343" y="4844199"/>
              <a:ext cx="295783" cy="431768"/>
            </a:xfrm>
            <a:prstGeom prst="bentConnector2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B14AB086-6C4B-402D-87C9-262DA0043394}"/>
              </a:ext>
            </a:extLst>
          </p:cNvPr>
          <p:cNvGrpSpPr/>
          <p:nvPr/>
        </p:nvGrpSpPr>
        <p:grpSpPr>
          <a:xfrm>
            <a:off x="3561524" y="1303203"/>
            <a:ext cx="1661101" cy="1092390"/>
            <a:chOff x="971006" y="6679153"/>
            <a:chExt cx="1661101" cy="1092390"/>
          </a:xfrm>
          <a:solidFill>
            <a:schemeClr val="bg1"/>
          </a:solidFill>
        </p:grpSpPr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82271269-51B8-46E1-9050-5FCC63845993}"/>
                </a:ext>
              </a:extLst>
            </p:cNvPr>
            <p:cNvSpPr txBox="1"/>
            <p:nvPr/>
          </p:nvSpPr>
          <p:spPr>
            <a:xfrm>
              <a:off x="1152408" y="6679153"/>
              <a:ext cx="1479699" cy="30777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400" dirty="0"/>
                <a:t>Arroyo Guayabos</a:t>
              </a:r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391E58CF-EA09-4300-A02E-875E1707641D}"/>
                </a:ext>
              </a:extLst>
            </p:cNvPr>
            <p:cNvSpPr/>
            <p:nvPr/>
          </p:nvSpPr>
          <p:spPr>
            <a:xfrm>
              <a:off x="971006" y="7735543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cxnSp>
          <p:nvCxnSpPr>
            <p:cNvPr id="69" name="Conector: angular 68">
              <a:extLst>
                <a:ext uri="{FF2B5EF4-FFF2-40B4-BE49-F238E27FC236}">
                  <a16:creationId xmlns:a16="http://schemas.microsoft.com/office/drawing/2014/main" id="{A5C0C346-9088-430E-8635-3C0994DA60E8}"/>
                </a:ext>
              </a:extLst>
            </p:cNvPr>
            <p:cNvCxnSpPr>
              <a:cxnSpLocks/>
              <a:stCxn id="68" idx="6"/>
              <a:endCxn id="67" idx="1"/>
            </p:cNvCxnSpPr>
            <p:nvPr/>
          </p:nvCxnSpPr>
          <p:spPr>
            <a:xfrm flipV="1">
              <a:off x="1007006" y="6833042"/>
              <a:ext cx="145402" cy="920501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9B9F2F1C-F665-4772-9016-010BC600E42A}"/>
              </a:ext>
            </a:extLst>
          </p:cNvPr>
          <p:cNvGrpSpPr/>
          <p:nvPr/>
        </p:nvGrpSpPr>
        <p:grpSpPr>
          <a:xfrm>
            <a:off x="1124427" y="2861158"/>
            <a:ext cx="1643244" cy="795607"/>
            <a:chOff x="-636238" y="7735543"/>
            <a:chExt cx="1643244" cy="795607"/>
          </a:xfrm>
          <a:solidFill>
            <a:schemeClr val="bg1"/>
          </a:solidFill>
        </p:grpSpPr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B5764C33-E96E-4FDD-8BD6-5C77276BE5DE}"/>
                </a:ext>
              </a:extLst>
            </p:cNvPr>
            <p:cNvSpPr txBox="1"/>
            <p:nvPr/>
          </p:nvSpPr>
          <p:spPr>
            <a:xfrm>
              <a:off x="-636238" y="8007930"/>
              <a:ext cx="1176668" cy="52322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400" dirty="0"/>
                <a:t>Concepción del Uruguay</a:t>
              </a:r>
            </a:p>
          </p:txBody>
        </p: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FBC6EA96-1206-49B8-A937-AE21307EE4E6}"/>
                </a:ext>
              </a:extLst>
            </p:cNvPr>
            <p:cNvSpPr/>
            <p:nvPr/>
          </p:nvSpPr>
          <p:spPr>
            <a:xfrm>
              <a:off x="971006" y="7735543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cxnSp>
          <p:nvCxnSpPr>
            <p:cNvPr id="81" name="Conector: angular 80">
              <a:extLst>
                <a:ext uri="{FF2B5EF4-FFF2-40B4-BE49-F238E27FC236}">
                  <a16:creationId xmlns:a16="http://schemas.microsoft.com/office/drawing/2014/main" id="{3048F486-E37E-406E-B079-B69152A918C5}"/>
                </a:ext>
              </a:extLst>
            </p:cNvPr>
            <p:cNvCxnSpPr>
              <a:cxnSpLocks/>
              <a:stCxn id="80" idx="2"/>
              <a:endCxn id="79" idx="3"/>
            </p:cNvCxnSpPr>
            <p:nvPr/>
          </p:nvCxnSpPr>
          <p:spPr>
            <a:xfrm rot="10800000" flipV="1">
              <a:off x="540430" y="7753542"/>
              <a:ext cx="430576" cy="515997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46550C46-03F1-4410-9905-36521D08EB5E}"/>
              </a:ext>
            </a:extLst>
          </p:cNvPr>
          <p:cNvGrpSpPr/>
          <p:nvPr/>
        </p:nvGrpSpPr>
        <p:grpSpPr>
          <a:xfrm>
            <a:off x="3904990" y="1764868"/>
            <a:ext cx="1355043" cy="780593"/>
            <a:chOff x="960964" y="6797892"/>
            <a:chExt cx="1355043" cy="780593"/>
          </a:xfrm>
          <a:solidFill>
            <a:schemeClr val="bg1"/>
          </a:solidFill>
        </p:grpSpPr>
        <p:sp>
          <p:nvSpPr>
            <p:cNvPr id="88" name="CuadroTexto 87">
              <a:extLst>
                <a:ext uri="{FF2B5EF4-FFF2-40B4-BE49-F238E27FC236}">
                  <a16:creationId xmlns:a16="http://schemas.microsoft.com/office/drawing/2014/main" id="{CEDC9931-7042-4A3A-8385-FC80CCED9C3F}"/>
                </a:ext>
              </a:extLst>
            </p:cNvPr>
            <p:cNvSpPr txBox="1"/>
            <p:nvPr/>
          </p:nvSpPr>
          <p:spPr>
            <a:xfrm>
              <a:off x="1189816" y="6797892"/>
              <a:ext cx="1126191" cy="30777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400" dirty="0"/>
                <a:t>Tacuarembó</a:t>
              </a:r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F49FB243-6966-48B6-9726-DCEBA4C19508}"/>
                </a:ext>
              </a:extLst>
            </p:cNvPr>
            <p:cNvSpPr/>
            <p:nvPr/>
          </p:nvSpPr>
          <p:spPr>
            <a:xfrm>
              <a:off x="960964" y="7542485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cxnSp>
          <p:nvCxnSpPr>
            <p:cNvPr id="90" name="Conector: angular 89">
              <a:extLst>
                <a:ext uri="{FF2B5EF4-FFF2-40B4-BE49-F238E27FC236}">
                  <a16:creationId xmlns:a16="http://schemas.microsoft.com/office/drawing/2014/main" id="{29602FB6-2978-49BB-AC3C-81F0FA3CBE34}"/>
                </a:ext>
              </a:extLst>
            </p:cNvPr>
            <p:cNvCxnSpPr>
              <a:cxnSpLocks/>
              <a:stCxn id="89" idx="6"/>
              <a:endCxn id="88" idx="1"/>
            </p:cNvCxnSpPr>
            <p:nvPr/>
          </p:nvCxnSpPr>
          <p:spPr>
            <a:xfrm flipV="1">
              <a:off x="996964" y="6951781"/>
              <a:ext cx="192852" cy="608704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DCE6FE51-5532-4BFA-8B67-1EEB2A5442CF}"/>
              </a:ext>
            </a:extLst>
          </p:cNvPr>
          <p:cNvGrpSpPr/>
          <p:nvPr/>
        </p:nvGrpSpPr>
        <p:grpSpPr>
          <a:xfrm>
            <a:off x="159798" y="1852336"/>
            <a:ext cx="1496179" cy="657125"/>
            <a:chOff x="833214" y="4515796"/>
            <a:chExt cx="1496179" cy="657125"/>
          </a:xfrm>
          <a:solidFill>
            <a:schemeClr val="bg1"/>
          </a:solidFill>
        </p:grpSpPr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89FD0151-6D36-401D-AB1F-0EE69CFC9090}"/>
                </a:ext>
              </a:extLst>
            </p:cNvPr>
            <p:cNvSpPr txBox="1"/>
            <p:nvPr/>
          </p:nvSpPr>
          <p:spPr>
            <a:xfrm>
              <a:off x="833214" y="4515796"/>
              <a:ext cx="1132114" cy="30777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400" dirty="0"/>
                <a:t>Las Tunas</a:t>
              </a:r>
            </a:p>
          </p:txBody>
        </p:sp>
        <p:sp>
          <p:nvSpPr>
            <p:cNvPr id="100" name="Elipse 99">
              <a:extLst>
                <a:ext uri="{FF2B5EF4-FFF2-40B4-BE49-F238E27FC236}">
                  <a16:creationId xmlns:a16="http://schemas.microsoft.com/office/drawing/2014/main" id="{05867963-5643-4070-BA10-B180F1CE71C0}"/>
                </a:ext>
              </a:extLst>
            </p:cNvPr>
            <p:cNvSpPr/>
            <p:nvPr/>
          </p:nvSpPr>
          <p:spPr>
            <a:xfrm>
              <a:off x="2293393" y="513692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dirty="0"/>
            </a:p>
          </p:txBody>
        </p:sp>
        <p:cxnSp>
          <p:nvCxnSpPr>
            <p:cNvPr id="101" name="Conector: angular 100">
              <a:extLst>
                <a:ext uri="{FF2B5EF4-FFF2-40B4-BE49-F238E27FC236}">
                  <a16:creationId xmlns:a16="http://schemas.microsoft.com/office/drawing/2014/main" id="{71E9AD76-3A0B-466D-AB13-70A13CA9D739}"/>
                </a:ext>
              </a:extLst>
            </p:cNvPr>
            <p:cNvCxnSpPr>
              <a:cxnSpLocks/>
              <a:stCxn id="100" idx="0"/>
              <a:endCxn id="99" idx="2"/>
            </p:cNvCxnSpPr>
            <p:nvPr/>
          </p:nvCxnSpPr>
          <p:spPr>
            <a:xfrm rot="16200000" flipV="1">
              <a:off x="1698658" y="4524186"/>
              <a:ext cx="313348" cy="912122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FA76D08A-0AD2-449C-A8E3-34ABB81F7E7D}"/>
              </a:ext>
            </a:extLst>
          </p:cNvPr>
          <p:cNvGrpSpPr/>
          <p:nvPr/>
        </p:nvGrpSpPr>
        <p:grpSpPr>
          <a:xfrm>
            <a:off x="7363350" y="1958178"/>
            <a:ext cx="3510111" cy="2498693"/>
            <a:chOff x="2719289" y="817695"/>
            <a:chExt cx="7548117" cy="5373171"/>
          </a:xfrm>
        </p:grpSpPr>
        <p:pic>
          <p:nvPicPr>
            <p:cNvPr id="46" name="Picture 6" descr="Éxodo del Pueblo Oriental">
              <a:extLst>
                <a:ext uri="{FF2B5EF4-FFF2-40B4-BE49-F238E27FC236}">
                  <a16:creationId xmlns:a16="http://schemas.microsoft.com/office/drawing/2014/main" id="{67C4D90F-E37F-497B-AD80-84B2A7FB6B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99" r="44454"/>
            <a:stretch/>
          </p:blipFill>
          <p:spPr bwMode="auto">
            <a:xfrm>
              <a:off x="2719289" y="817695"/>
              <a:ext cx="3242835" cy="537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8">
              <a:extLst>
                <a:ext uri="{FF2B5EF4-FFF2-40B4-BE49-F238E27FC236}">
                  <a16:creationId xmlns:a16="http://schemas.microsoft.com/office/drawing/2014/main" id="{3E00ADEF-9DB7-4BD5-9506-A297ACF776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5" t="5375" r="3324"/>
            <a:stretch/>
          </p:blipFill>
          <p:spPr bwMode="auto">
            <a:xfrm>
              <a:off x="5962124" y="817695"/>
              <a:ext cx="4305282" cy="5222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F7A14A4-AE22-4BEC-B794-F035B9470EA9}"/>
              </a:ext>
            </a:extLst>
          </p:cNvPr>
          <p:cNvSpPr txBox="1"/>
          <p:nvPr/>
        </p:nvSpPr>
        <p:spPr>
          <a:xfrm>
            <a:off x="8427764" y="1544559"/>
            <a:ext cx="1444651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sz="1400" dirty="0"/>
              <a:t>Éxodo Oriental</a:t>
            </a:r>
          </a:p>
        </p:txBody>
      </p:sp>
    </p:spTree>
    <p:extLst>
      <p:ext uri="{BB962C8B-B14F-4D97-AF65-F5344CB8AC3E}">
        <p14:creationId xmlns:p14="http://schemas.microsoft.com/office/powerpoint/2010/main" val="414163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6230BA94-2393-430F-BFE0-25FE33E04EE6}"/>
              </a:ext>
            </a:extLst>
          </p:cNvPr>
          <p:cNvGrpSpPr/>
          <p:nvPr/>
        </p:nvGrpSpPr>
        <p:grpSpPr>
          <a:xfrm>
            <a:off x="2719289" y="817695"/>
            <a:ext cx="7548117" cy="5373171"/>
            <a:chOff x="2719289" y="817695"/>
            <a:chExt cx="7548117" cy="5373171"/>
          </a:xfrm>
        </p:grpSpPr>
        <p:pic>
          <p:nvPicPr>
            <p:cNvPr id="2" name="Picture 6" descr="Éxodo del Pueblo Oriental">
              <a:extLst>
                <a:ext uri="{FF2B5EF4-FFF2-40B4-BE49-F238E27FC236}">
                  <a16:creationId xmlns:a16="http://schemas.microsoft.com/office/drawing/2014/main" id="{B1AD5CB6-85C1-446D-8066-5029D57D65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99" r="44454"/>
            <a:stretch/>
          </p:blipFill>
          <p:spPr bwMode="auto">
            <a:xfrm>
              <a:off x="2719289" y="817695"/>
              <a:ext cx="3242835" cy="537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8">
              <a:extLst>
                <a:ext uri="{FF2B5EF4-FFF2-40B4-BE49-F238E27FC236}">
                  <a16:creationId xmlns:a16="http://schemas.microsoft.com/office/drawing/2014/main" id="{2A2BD6FA-E3AC-4264-9DC7-2C9D0DB80B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5" t="5375" r="3324"/>
            <a:stretch/>
          </p:blipFill>
          <p:spPr bwMode="auto">
            <a:xfrm>
              <a:off x="5962124" y="817695"/>
              <a:ext cx="4305282" cy="5222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3968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BB36E30-1B04-4F6B-925D-701A98520087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Montevideo</a:t>
            </a:r>
          </a:p>
        </p:txBody>
      </p:sp>
      <p:grpSp>
        <p:nvGrpSpPr>
          <p:cNvPr id="89" name="Grupo 88">
            <a:extLst>
              <a:ext uri="{FF2B5EF4-FFF2-40B4-BE49-F238E27FC236}">
                <a16:creationId xmlns:a16="http://schemas.microsoft.com/office/drawing/2014/main" id="{EEFF6454-29B3-436C-B7D8-DF648359AB06}"/>
              </a:ext>
            </a:extLst>
          </p:cNvPr>
          <p:cNvGrpSpPr/>
          <p:nvPr/>
        </p:nvGrpSpPr>
        <p:grpSpPr>
          <a:xfrm>
            <a:off x="159798" y="1116624"/>
            <a:ext cx="6526228" cy="5634975"/>
            <a:chOff x="199629" y="1116625"/>
            <a:chExt cx="6649457" cy="5741375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619163B8-93E8-42E5-815B-E393010D0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1" t="6843" r="18089" b="17555"/>
            <a:stretch/>
          </p:blipFill>
          <p:spPr>
            <a:xfrm>
              <a:off x="199629" y="1116625"/>
              <a:ext cx="6649457" cy="574137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D8A0E8E8-CB74-4165-8C33-335F73A5FC04}"/>
                </a:ext>
              </a:extLst>
            </p:cNvPr>
            <p:cNvSpPr/>
            <p:nvPr/>
          </p:nvSpPr>
          <p:spPr>
            <a:xfrm>
              <a:off x="4784220" y="437402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F347B367-7EEE-4018-9A1F-275247637C67}"/>
                </a:ext>
              </a:extLst>
            </p:cNvPr>
            <p:cNvSpPr/>
            <p:nvPr/>
          </p:nvSpPr>
          <p:spPr>
            <a:xfrm>
              <a:off x="3083607" y="4219661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0318E001-25C6-4C71-B564-F53712C92E3F}"/>
                </a:ext>
              </a:extLst>
            </p:cNvPr>
            <p:cNvSpPr/>
            <p:nvPr/>
          </p:nvSpPr>
          <p:spPr>
            <a:xfrm>
              <a:off x="1741918" y="4004404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53B03F1F-3A6D-4E8E-845A-B622241F59B4}"/>
                </a:ext>
              </a:extLst>
            </p:cNvPr>
            <p:cNvSpPr/>
            <p:nvPr/>
          </p:nvSpPr>
          <p:spPr>
            <a:xfrm>
              <a:off x="3303127" y="2424261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52803E3C-DDB8-4B77-8DA1-C593865A742A}"/>
                </a:ext>
              </a:extLst>
            </p:cNvPr>
            <p:cNvCxnSpPr>
              <a:cxnSpLocks/>
            </p:cNvCxnSpPr>
            <p:nvPr/>
          </p:nvCxnSpPr>
          <p:spPr>
            <a:xfrm>
              <a:off x="5314950" y="4664869"/>
              <a:ext cx="516732" cy="26963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70EAFC3C-1952-4BD0-8754-2378F80CE8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581" y="4664115"/>
              <a:ext cx="683419" cy="7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5E538B37-44E7-4907-BFAE-5F52A5B512EF}"/>
                </a:ext>
              </a:extLst>
            </p:cNvPr>
            <p:cNvCxnSpPr>
              <a:cxnSpLocks/>
            </p:cNvCxnSpPr>
            <p:nvPr/>
          </p:nvCxnSpPr>
          <p:spPr>
            <a:xfrm>
              <a:off x="3345656" y="4290948"/>
              <a:ext cx="130492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5EA950D1-5AAC-418C-92CB-F83D03E4F8EF}"/>
                </a:ext>
              </a:extLst>
            </p:cNvPr>
            <p:cNvCxnSpPr>
              <a:cxnSpLocks/>
            </p:cNvCxnSpPr>
            <p:nvPr/>
          </p:nvCxnSpPr>
          <p:spPr>
            <a:xfrm>
              <a:off x="4688681" y="4252913"/>
              <a:ext cx="0" cy="41120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4171EB95-D30A-4A2E-924F-935FDAB8C8DC}"/>
                </a:ext>
              </a:extLst>
            </p:cNvPr>
            <p:cNvCxnSpPr>
              <a:cxnSpLocks/>
            </p:cNvCxnSpPr>
            <p:nvPr/>
          </p:nvCxnSpPr>
          <p:spPr>
            <a:xfrm>
              <a:off x="1995488" y="4290948"/>
              <a:ext cx="1031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65C4B842-5794-4DA7-97BB-BEF3B180F2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4062" y="3186113"/>
              <a:ext cx="0" cy="114287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CC4D6271-1EFF-4101-BFC4-B73FE463AE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5964" y="3183732"/>
              <a:ext cx="36433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1BAD9DEF-3456-4A0F-9D2F-7C56AE4121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4033" y="2750345"/>
              <a:ext cx="1285986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D62FEEB7-2DFB-4227-92C3-F92AD32E93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1444" y="2471670"/>
              <a:ext cx="247651" cy="29058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BE3A2BBC-03DD-4B86-B047-B91965F60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5050" y="2733678"/>
              <a:ext cx="404813" cy="46434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BD7C862F-1457-48C4-A21E-CB6E39F65A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9709" y="4267206"/>
              <a:ext cx="156305" cy="30479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C562DD08-8F40-47F6-8665-76C6D1FD1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7404" y="4262595"/>
              <a:ext cx="88709" cy="1959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E2251E7F-B5A4-4D93-A24E-24519FCDFB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36950" y="4419603"/>
              <a:ext cx="326657" cy="13442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C92333FE-5CA7-483E-9571-2DA4F01FFE87}"/>
                </a:ext>
              </a:extLst>
            </p:cNvPr>
            <p:cNvSpPr/>
            <p:nvPr/>
          </p:nvSpPr>
          <p:spPr>
            <a:xfrm>
              <a:off x="5700045" y="4802737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88" name="CuadroTexto 87">
            <a:extLst>
              <a:ext uri="{FF2B5EF4-FFF2-40B4-BE49-F238E27FC236}">
                <a16:creationId xmlns:a16="http://schemas.microsoft.com/office/drawing/2014/main" id="{1BD58058-02C1-4757-B17F-63004D456C7C}"/>
              </a:ext>
            </a:extLst>
          </p:cNvPr>
          <p:cNvSpPr txBox="1"/>
          <p:nvPr/>
        </p:nvSpPr>
        <p:spPr>
          <a:xfrm>
            <a:off x="6827206" y="1119630"/>
            <a:ext cx="3138594" cy="16004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UY" sz="1400" dirty="0"/>
              <a:t>Montevideo POI:</a:t>
            </a:r>
          </a:p>
          <a:p>
            <a:endParaRPr lang="es-UY" sz="1400" dirty="0"/>
          </a:p>
          <a:p>
            <a:r>
              <a:rPr lang="es-UY" sz="1400" dirty="0"/>
              <a:t>1 - Ciudadela de Montevideo</a:t>
            </a:r>
          </a:p>
          <a:p>
            <a:r>
              <a:rPr lang="es-UY" sz="1400" dirty="0"/>
              <a:t>2 - Plaza Matriz / Plaza Mayor</a:t>
            </a:r>
          </a:p>
          <a:p>
            <a:r>
              <a:rPr lang="es-UY" sz="1400" dirty="0"/>
              <a:t>3 - Plaza Zabala / El fuerte</a:t>
            </a:r>
          </a:p>
          <a:p>
            <a:r>
              <a:rPr lang="es-UY" sz="1400" dirty="0"/>
              <a:t>4 - Hospital Maciel / Hospital de Caridad </a:t>
            </a:r>
          </a:p>
          <a:p>
            <a:r>
              <a:rPr lang="es-UY" sz="1400" dirty="0"/>
              <a:t>5 - Muelle / Bahía de Montevideo</a:t>
            </a:r>
          </a:p>
        </p:txBody>
      </p:sp>
      <p:pic>
        <p:nvPicPr>
          <p:cNvPr id="90" name="Imagen 89">
            <a:extLst>
              <a:ext uri="{FF2B5EF4-FFF2-40B4-BE49-F238E27FC236}">
                <a16:creationId xmlns:a16="http://schemas.microsoft.com/office/drawing/2014/main" id="{DEADC545-87AC-4770-9FA9-B2CC25421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206" y="2806599"/>
            <a:ext cx="5250246" cy="26251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3" name="CuadroTexto 92">
            <a:extLst>
              <a:ext uri="{FF2B5EF4-FFF2-40B4-BE49-F238E27FC236}">
                <a16:creationId xmlns:a16="http://schemas.microsoft.com/office/drawing/2014/main" id="{8BD91F87-5370-43EF-984E-E17BEA071F8C}"/>
              </a:ext>
            </a:extLst>
          </p:cNvPr>
          <p:cNvSpPr txBox="1"/>
          <p:nvPr/>
        </p:nvSpPr>
        <p:spPr>
          <a:xfrm>
            <a:off x="10042648" y="1116624"/>
            <a:ext cx="2034804" cy="16004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UY" sz="1400" dirty="0"/>
              <a:t>Facetas de Montevideo:</a:t>
            </a:r>
          </a:p>
          <a:p>
            <a:endParaRPr lang="es-UY" sz="1400" dirty="0"/>
          </a:p>
          <a:p>
            <a:r>
              <a:rPr lang="es-UY" sz="1400" dirty="0"/>
              <a:t>1 – Militar</a:t>
            </a:r>
          </a:p>
          <a:p>
            <a:r>
              <a:rPr lang="es-UY" sz="1400" dirty="0"/>
              <a:t>2 – Religión</a:t>
            </a:r>
          </a:p>
          <a:p>
            <a:r>
              <a:rPr lang="es-UY" sz="1400" dirty="0"/>
              <a:t>3 – Política</a:t>
            </a:r>
          </a:p>
          <a:p>
            <a:r>
              <a:rPr lang="es-UY" sz="1400" dirty="0"/>
              <a:t>4 – Pueblo</a:t>
            </a:r>
          </a:p>
          <a:p>
            <a:r>
              <a:rPr lang="es-UY" sz="1400" dirty="0"/>
              <a:t>5 - Economía</a:t>
            </a:r>
          </a:p>
        </p:txBody>
      </p:sp>
    </p:spTree>
    <p:extLst>
      <p:ext uri="{BB962C8B-B14F-4D97-AF65-F5344CB8AC3E}">
        <p14:creationId xmlns:p14="http://schemas.microsoft.com/office/powerpoint/2010/main" val="3603495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BB36E30-1B04-4F6B-925D-701A98520087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Montevideo Estructura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CFCFDC6-06C0-49B5-9F6F-4ED86954A99F}"/>
              </a:ext>
            </a:extLst>
          </p:cNvPr>
          <p:cNvGrpSpPr/>
          <p:nvPr/>
        </p:nvGrpSpPr>
        <p:grpSpPr>
          <a:xfrm>
            <a:off x="1299962" y="1323769"/>
            <a:ext cx="9674268" cy="849581"/>
            <a:chOff x="1299962" y="1399270"/>
            <a:chExt cx="9674268" cy="849582"/>
          </a:xfrm>
        </p:grpSpPr>
        <p:sp>
          <p:nvSpPr>
            <p:cNvPr id="88" name="CuadroTexto 87">
              <a:extLst>
                <a:ext uri="{FF2B5EF4-FFF2-40B4-BE49-F238E27FC236}">
                  <a16:creationId xmlns:a16="http://schemas.microsoft.com/office/drawing/2014/main" id="{1BD58058-02C1-4757-B17F-63004D456C7C}"/>
                </a:ext>
              </a:extLst>
            </p:cNvPr>
            <p:cNvSpPr txBox="1"/>
            <p:nvPr/>
          </p:nvSpPr>
          <p:spPr>
            <a:xfrm>
              <a:off x="9806564" y="1787187"/>
              <a:ext cx="1041666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200" dirty="0"/>
                <a:t>Ciudadela de Montevideo</a:t>
              </a: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6C0832C-B3D4-4CD1-8AFB-846CAE70EF66}"/>
                </a:ext>
              </a:extLst>
            </p:cNvPr>
            <p:cNvCxnSpPr>
              <a:cxnSpLocks/>
              <a:stCxn id="44" idx="2"/>
              <a:endCxn id="45" idx="6"/>
            </p:cNvCxnSpPr>
            <p:nvPr/>
          </p:nvCxnSpPr>
          <p:spPr>
            <a:xfrm flipV="1">
              <a:off x="1299962" y="1525270"/>
              <a:ext cx="9674268" cy="90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D2C18964-2812-478C-B278-4F663E40F0BC}"/>
                </a:ext>
              </a:extLst>
            </p:cNvPr>
            <p:cNvSpPr txBox="1"/>
            <p:nvPr/>
          </p:nvSpPr>
          <p:spPr>
            <a:xfrm>
              <a:off x="8841830" y="1787185"/>
              <a:ext cx="964734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200" dirty="0"/>
                <a:t>Puerta de Montevideo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D90B0C29-3586-42EC-99D2-F3B769C87D85}"/>
                </a:ext>
              </a:extLst>
            </p:cNvPr>
            <p:cNvSpPr txBox="1"/>
            <p:nvPr/>
          </p:nvSpPr>
          <p:spPr>
            <a:xfrm>
              <a:off x="7892443" y="1787185"/>
              <a:ext cx="629174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200" dirty="0"/>
                <a:t>Plaza Mayor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5C62713-CAD7-4A4F-A8FE-C4786F42FA17}"/>
                </a:ext>
              </a:extLst>
            </p:cNvPr>
            <p:cNvSpPr txBox="1"/>
            <p:nvPr/>
          </p:nvSpPr>
          <p:spPr>
            <a:xfrm>
              <a:off x="7259790" y="1787185"/>
              <a:ext cx="629174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200" dirty="0"/>
                <a:t>Iglesia Matriz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92AC17C1-EFD4-4F5F-A80E-AC5885CE26C2}"/>
                </a:ext>
              </a:extLst>
            </p:cNvPr>
            <p:cNvSpPr txBox="1"/>
            <p:nvPr/>
          </p:nvSpPr>
          <p:spPr>
            <a:xfrm>
              <a:off x="6318174" y="1785514"/>
              <a:ext cx="629174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200" dirty="0"/>
                <a:t>El Fuerte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8C91B303-8E5D-45BA-9704-E614D1ECE5ED}"/>
                </a:ext>
              </a:extLst>
            </p:cNvPr>
            <p:cNvSpPr txBox="1"/>
            <p:nvPr/>
          </p:nvSpPr>
          <p:spPr>
            <a:xfrm>
              <a:off x="5371647" y="1785514"/>
              <a:ext cx="94478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200" dirty="0"/>
                <a:t>Casa del Gobernador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FABD3F47-8A4D-4DA1-AE03-584AD7607461}"/>
                </a:ext>
              </a:extLst>
            </p:cNvPr>
            <p:cNvSpPr txBox="1"/>
            <p:nvPr/>
          </p:nvSpPr>
          <p:spPr>
            <a:xfrm>
              <a:off x="4546667" y="1785513"/>
              <a:ext cx="81802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200" dirty="0"/>
                <a:t>Casa de la Comedia</a:t>
              </a: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24A97CB3-7C46-44BD-9353-5ACB3CDB4545}"/>
                </a:ext>
              </a:extLst>
            </p:cNvPr>
            <p:cNvSpPr txBox="1"/>
            <p:nvPr/>
          </p:nvSpPr>
          <p:spPr>
            <a:xfrm>
              <a:off x="3340019" y="1785513"/>
              <a:ext cx="88765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200" dirty="0"/>
                <a:t>Hospital de Caridad</a:t>
              </a: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7A141C18-EDCA-42EE-AD7C-67CF07B5EE12}"/>
                </a:ext>
              </a:extLst>
            </p:cNvPr>
            <p:cNvSpPr/>
            <p:nvPr/>
          </p:nvSpPr>
          <p:spPr>
            <a:xfrm>
              <a:off x="1299962" y="1408346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99ACB324-BD84-4443-9345-DC02AFE23B94}"/>
                </a:ext>
              </a:extLst>
            </p:cNvPr>
            <p:cNvSpPr/>
            <p:nvPr/>
          </p:nvSpPr>
          <p:spPr>
            <a:xfrm>
              <a:off x="10722230" y="1399270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6090F59-5C22-463C-935D-0D726FCB755B}"/>
                </a:ext>
              </a:extLst>
            </p:cNvPr>
            <p:cNvSpPr/>
            <p:nvPr/>
          </p:nvSpPr>
          <p:spPr>
            <a:xfrm>
              <a:off x="8523048" y="1787184"/>
              <a:ext cx="318782" cy="4616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74E8C7E6-86E7-448D-AD15-8350AB20D151}"/>
                </a:ext>
              </a:extLst>
            </p:cNvPr>
            <p:cNvSpPr/>
            <p:nvPr/>
          </p:nvSpPr>
          <p:spPr>
            <a:xfrm>
              <a:off x="6947348" y="1787183"/>
              <a:ext cx="318782" cy="4616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4205138C-408F-4156-949B-488FEEB80001}"/>
                </a:ext>
              </a:extLst>
            </p:cNvPr>
            <p:cNvSpPr/>
            <p:nvPr/>
          </p:nvSpPr>
          <p:spPr>
            <a:xfrm>
              <a:off x="4231150" y="1785520"/>
              <a:ext cx="318782" cy="4616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952A9537-BECD-439A-8D33-2CBE5A4D3713}"/>
                </a:ext>
              </a:extLst>
            </p:cNvPr>
            <p:cNvSpPr/>
            <p:nvPr/>
          </p:nvSpPr>
          <p:spPr>
            <a:xfrm>
              <a:off x="3022668" y="1785513"/>
              <a:ext cx="318782" cy="46165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8000725A-30E0-4D7E-92AF-88821BAEAC61}"/>
                </a:ext>
              </a:extLst>
            </p:cNvPr>
            <p:cNvSpPr txBox="1"/>
            <p:nvPr/>
          </p:nvSpPr>
          <p:spPr>
            <a:xfrm>
              <a:off x="2050976" y="1785506"/>
              <a:ext cx="964734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200" dirty="0"/>
                <a:t>Bahía de Montevideo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D56FBFF4-0FD1-47AB-A329-44E610E30B28}"/>
                </a:ext>
              </a:extLst>
            </p:cNvPr>
            <p:cNvSpPr txBox="1"/>
            <p:nvPr/>
          </p:nvSpPr>
          <p:spPr>
            <a:xfrm>
              <a:off x="1425962" y="1785505"/>
              <a:ext cx="63197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Y" sz="1200" dirty="0"/>
                <a:t>Muelle Viejo</a:t>
              </a:r>
            </a:p>
          </p:txBody>
        </p:sp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F2418AB3-7C05-4F59-9E38-5390377EDF37}"/>
                </a:ext>
              </a:extLst>
            </p:cNvPr>
            <p:cNvSpPr/>
            <p:nvPr/>
          </p:nvSpPr>
          <p:spPr>
            <a:xfrm>
              <a:off x="8395617" y="1399270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E6B125EB-015A-4DD8-AAA8-74EFAA96A505}"/>
                </a:ext>
              </a:extLst>
            </p:cNvPr>
            <p:cNvSpPr/>
            <p:nvPr/>
          </p:nvSpPr>
          <p:spPr>
            <a:xfrm>
              <a:off x="6190434" y="1399270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80E12629-4918-4886-890D-2DBB141B9D14}"/>
                </a:ext>
              </a:extLst>
            </p:cNvPr>
            <p:cNvSpPr/>
            <p:nvPr/>
          </p:nvSpPr>
          <p:spPr>
            <a:xfrm>
              <a:off x="3670384" y="1399270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738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BB36E30-1B04-4F6B-925D-701A98520087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1 - Ciudadela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82B0EE5-EB9C-445C-AED8-FA0CC01E3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1159428"/>
            <a:ext cx="4017752" cy="26845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56949FB-3DA0-4855-9D2E-5A4F72D71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716" y="1159428"/>
            <a:ext cx="4033185" cy="26845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E6ACBD7-6DA4-4E6E-A693-261F5C6125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" t="1330" r="1597" b="6805"/>
          <a:stretch/>
        </p:blipFill>
        <p:spPr>
          <a:xfrm>
            <a:off x="8415067" y="1159428"/>
            <a:ext cx="3624731" cy="26845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85E8AC6-6027-468A-8E49-42CEB0E764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07"/>
          <a:stretch/>
        </p:blipFill>
        <p:spPr>
          <a:xfrm>
            <a:off x="6275982" y="3943734"/>
            <a:ext cx="3254928" cy="2766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246D5599-F19A-43AB-B8A3-F6E0E9CA9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28" y="3946785"/>
            <a:ext cx="3739575" cy="2804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63122A72-7446-4149-8084-C223AD7AE2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8" r="24693"/>
          <a:stretch/>
        </p:blipFill>
        <p:spPr>
          <a:xfrm>
            <a:off x="152202" y="3946785"/>
            <a:ext cx="2131247" cy="28046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0A9097B9-E140-4507-B986-50FB0B106EE7}"/>
              </a:ext>
            </a:extLst>
          </p:cNvPr>
          <p:cNvSpPr txBox="1"/>
          <p:nvPr/>
        </p:nvSpPr>
        <p:spPr>
          <a:xfrm>
            <a:off x="254627" y="6401969"/>
            <a:ext cx="1926395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sz="1400" dirty="0"/>
              <a:t>Puerta de Montevideo</a:t>
            </a:r>
          </a:p>
        </p:txBody>
      </p:sp>
    </p:spTree>
    <p:extLst>
      <p:ext uri="{BB962C8B-B14F-4D97-AF65-F5344CB8AC3E}">
        <p14:creationId xmlns:p14="http://schemas.microsoft.com/office/powerpoint/2010/main" val="3848328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BB36E30-1B04-4F6B-925D-701A98520087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– Plaza Mayor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C07B10-49E9-4842-AEAD-950EAA13A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1067149"/>
            <a:ext cx="5643904" cy="2673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EC5938F-3FC6-4AD9-A432-4520A8C74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3959147"/>
            <a:ext cx="3716960" cy="2673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354B320-9997-4AF7-9B06-DE03BDA33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701" y="1067149"/>
            <a:ext cx="4017752" cy="2673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6D60BDA-D283-4B66-94CA-DB8453A3C8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8" b="16346"/>
          <a:stretch/>
        </p:blipFill>
        <p:spPr>
          <a:xfrm>
            <a:off x="3973470" y="3959147"/>
            <a:ext cx="3803798" cy="2673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20A685F-74ED-49E0-9166-F9F652D500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81" y="3950521"/>
            <a:ext cx="4158221" cy="26820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88F1CB5-A639-4BD2-901E-E11844550B55}"/>
              </a:ext>
            </a:extLst>
          </p:cNvPr>
          <p:cNvSpPr txBox="1"/>
          <p:nvPr/>
        </p:nvSpPr>
        <p:spPr>
          <a:xfrm>
            <a:off x="5955182" y="3379571"/>
            <a:ext cx="1926395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sz="1400" dirty="0"/>
              <a:t>Iglesia Matriz</a:t>
            </a:r>
          </a:p>
        </p:txBody>
      </p:sp>
    </p:spTree>
    <p:extLst>
      <p:ext uri="{BB962C8B-B14F-4D97-AF65-F5344CB8AC3E}">
        <p14:creationId xmlns:p14="http://schemas.microsoft.com/office/powerpoint/2010/main" val="2411246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BB36E30-1B04-4F6B-925D-701A98520087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– El Fuerte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6350525-52B6-409C-BA5E-1D2DCFC64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51" y="1159428"/>
            <a:ext cx="4561193" cy="26845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AB430D3-D96F-43C3-9966-9373078BF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1159428"/>
            <a:ext cx="4621820" cy="2684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6DF5B7EA-2507-49D6-99EC-E5ECAFE6225C}"/>
              </a:ext>
            </a:extLst>
          </p:cNvPr>
          <p:cNvSpPr txBox="1"/>
          <p:nvPr/>
        </p:nvSpPr>
        <p:spPr>
          <a:xfrm>
            <a:off x="1507510" y="3429000"/>
            <a:ext cx="1926395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sz="1400" dirty="0"/>
              <a:t>Casa del Gobernador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C7F2EAA-EFF3-4E77-89AF-D882FFDE5C33}"/>
              </a:ext>
            </a:extLst>
          </p:cNvPr>
          <p:cNvSpPr txBox="1"/>
          <p:nvPr/>
        </p:nvSpPr>
        <p:spPr>
          <a:xfrm>
            <a:off x="6182749" y="3428999"/>
            <a:ext cx="1926395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sz="1400" dirty="0"/>
              <a:t>Casa de la Comedia</a:t>
            </a:r>
          </a:p>
        </p:txBody>
      </p:sp>
    </p:spTree>
    <p:extLst>
      <p:ext uri="{BB962C8B-B14F-4D97-AF65-F5344CB8AC3E}">
        <p14:creationId xmlns:p14="http://schemas.microsoft.com/office/powerpoint/2010/main" val="23003754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3242</TotalTime>
  <Words>223</Words>
  <Application>Microsoft Office PowerPoint</Application>
  <PresentationFormat>Panorámica</PresentationFormat>
  <Paragraphs>73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The Centurion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305</cp:revision>
  <dcterms:created xsi:type="dcterms:W3CDTF">2022-09-22T01:08:39Z</dcterms:created>
  <dcterms:modified xsi:type="dcterms:W3CDTF">2025-04-20T22:41:06Z</dcterms:modified>
</cp:coreProperties>
</file>